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58" r:id="rId5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F1EC0-F7FE-4C67-AD9D-2BE15E73AD7B}" type="datetimeFigureOut">
              <a:rPr lang="pl-PL" smtClean="0"/>
              <a:t>2021-02-25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90D7A-F5A3-4DC1-9FF5-5A340ECEBDB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F1EC0-F7FE-4C67-AD9D-2BE15E73AD7B}" type="datetimeFigureOut">
              <a:rPr lang="pl-PL" smtClean="0"/>
              <a:t>2021-02-25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90D7A-F5A3-4DC1-9FF5-5A340ECEBDB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F1EC0-F7FE-4C67-AD9D-2BE15E73AD7B}" type="datetimeFigureOut">
              <a:rPr lang="pl-PL" smtClean="0"/>
              <a:t>2021-02-25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90D7A-F5A3-4DC1-9FF5-5A340ECEBDB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F1EC0-F7FE-4C67-AD9D-2BE15E73AD7B}" type="datetimeFigureOut">
              <a:rPr lang="pl-PL" smtClean="0"/>
              <a:t>2021-02-25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90D7A-F5A3-4DC1-9FF5-5A340ECEBDB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F1EC0-F7FE-4C67-AD9D-2BE15E73AD7B}" type="datetimeFigureOut">
              <a:rPr lang="pl-PL" smtClean="0"/>
              <a:t>2021-02-25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90D7A-F5A3-4DC1-9FF5-5A340ECEBDB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F1EC0-F7FE-4C67-AD9D-2BE15E73AD7B}" type="datetimeFigureOut">
              <a:rPr lang="pl-PL" smtClean="0"/>
              <a:t>2021-02-25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90D7A-F5A3-4DC1-9FF5-5A340ECEBDB0}" type="slidenum">
              <a:rPr lang="pl-PL" smtClean="0"/>
              <a:t>‹#›</a:t>
            </a:fld>
            <a:endParaRPr lang="pl-P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F1EC0-F7FE-4C67-AD9D-2BE15E73AD7B}" type="datetimeFigureOut">
              <a:rPr lang="pl-PL" smtClean="0"/>
              <a:t>2021-02-25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90D7A-F5A3-4DC1-9FF5-5A340ECEBDB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F1EC0-F7FE-4C67-AD9D-2BE15E73AD7B}" type="datetimeFigureOut">
              <a:rPr lang="pl-PL" smtClean="0"/>
              <a:t>2021-02-25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90D7A-F5A3-4DC1-9FF5-5A340ECEBDB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F1EC0-F7FE-4C67-AD9D-2BE15E73AD7B}" type="datetimeFigureOut">
              <a:rPr lang="pl-PL" smtClean="0"/>
              <a:t>2021-02-25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90D7A-F5A3-4DC1-9FF5-5A340ECEBDB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F1EC0-F7FE-4C67-AD9D-2BE15E73AD7B}" type="datetimeFigureOut">
              <a:rPr lang="pl-PL" smtClean="0"/>
              <a:t>2021-02-25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4090D7A-F5A3-4DC1-9FF5-5A340ECEBDB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F1EC0-F7FE-4C67-AD9D-2BE15E73AD7B}" type="datetimeFigureOut">
              <a:rPr lang="pl-PL" smtClean="0"/>
              <a:t>2021-02-25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90D7A-F5A3-4DC1-9FF5-5A340ECEBDB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7EF1EC0-F7FE-4C67-AD9D-2BE15E73AD7B}" type="datetimeFigureOut">
              <a:rPr lang="pl-PL" smtClean="0"/>
              <a:t>2021-02-25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94090D7A-F5A3-4DC1-9FF5-5A340ECEBDB0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3568" y="1124744"/>
            <a:ext cx="7772400" cy="1470025"/>
          </a:xfrm>
        </p:spPr>
        <p:txBody>
          <a:bodyPr/>
          <a:lstStyle/>
          <a:p>
            <a:pPr algn="ctr"/>
            <a:r>
              <a:rPr lang="pl-PL" sz="4000" b="1" dirty="0" smtClean="0">
                <a:latin typeface="Comic Sans MS" panose="030F0702030302020204" pitchFamily="66" charset="0"/>
              </a:rPr>
              <a:t>Bezpieczne korzystanie </a:t>
            </a:r>
            <a:r>
              <a:rPr lang="pl-PL" sz="4000" b="1" dirty="0">
                <a:latin typeface="Comic Sans MS" panose="030F0702030302020204" pitchFamily="66" charset="0"/>
              </a:rPr>
              <a:t>z mediów </a:t>
            </a:r>
            <a:r>
              <a:rPr lang="pl-PL" sz="4000" b="1" dirty="0" smtClean="0">
                <a:latin typeface="Comic Sans MS" panose="030F0702030302020204" pitchFamily="66" charset="0"/>
              </a:rPr>
              <a:t>społecznościowych</a:t>
            </a:r>
            <a:endParaRPr lang="pl-PL" sz="4000" dirty="0">
              <a:latin typeface="Comic Sans MS" panose="030F0702030302020204" pitchFamily="66" charset="0"/>
            </a:endParaRPr>
          </a:p>
        </p:txBody>
      </p:sp>
      <p:pic>
        <p:nvPicPr>
          <p:cNvPr id="1026" name="Picture 2" descr="Znalezione obrazy dla zapytania: bezpiecznego korzystania z mediów społecznościowych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3789040"/>
            <a:ext cx="5174021" cy="271636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1082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Bezpieczeństwo przede wszystkim </a:t>
            </a:r>
            <a:endParaRPr lang="pl-PL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22960" y="1100629"/>
            <a:ext cx="7520940" cy="3192468"/>
          </a:xfrm>
        </p:spPr>
        <p:txBody>
          <a:bodyPr>
            <a:normAutofit fontScale="92500" lnSpcReduction="10000"/>
          </a:bodyPr>
          <a:lstStyle/>
          <a:p>
            <a:endParaRPr lang="pl-PL" dirty="0"/>
          </a:p>
          <a:p>
            <a:pPr algn="just"/>
            <a:r>
              <a:rPr lang="pl-PL" sz="1800" dirty="0" smtClean="0">
                <a:latin typeface="Comic Sans MS" panose="030F0702030302020204" pitchFamily="66" charset="0"/>
              </a:rPr>
              <a:t>-  </a:t>
            </a:r>
            <a:r>
              <a:rPr lang="pl-PL" sz="1800" b="0" dirty="0">
                <a:latin typeface="Comic Sans MS" panose="030F0702030302020204" pitchFamily="66" charset="0"/>
              </a:rPr>
              <a:t>Nigdy nie używaj takiego samego hasła do swoich wszystkich kont </a:t>
            </a:r>
            <a:r>
              <a:rPr lang="pl-PL" sz="1800" b="0" dirty="0" smtClean="0">
                <a:latin typeface="Comic Sans MS" panose="030F0702030302020204" pitchFamily="66" charset="0"/>
              </a:rPr>
              <a:t>        w </a:t>
            </a:r>
            <a:r>
              <a:rPr lang="pl-PL" sz="1800" b="0" dirty="0">
                <a:latin typeface="Comic Sans MS" panose="030F0702030302020204" pitchFamily="66" charset="0"/>
              </a:rPr>
              <a:t>mediach społecznościowych, bo to niebezpieczne!</a:t>
            </a:r>
            <a:endParaRPr lang="pl-PL" sz="1800" dirty="0" smtClean="0">
              <a:latin typeface="Comic Sans MS" panose="030F0702030302020204" pitchFamily="66" charset="0"/>
            </a:endParaRPr>
          </a:p>
          <a:p>
            <a:pPr algn="just"/>
            <a:endParaRPr lang="pl-PL" sz="1800" dirty="0">
              <a:latin typeface="Comic Sans MS" panose="030F0702030302020204" pitchFamily="66" charset="0"/>
            </a:endParaRPr>
          </a:p>
          <a:p>
            <a:pPr algn="just"/>
            <a:endParaRPr lang="pl-PL" sz="1800" dirty="0">
              <a:latin typeface="Comic Sans MS" panose="030F0702030302020204" pitchFamily="66" charset="0"/>
            </a:endParaRPr>
          </a:p>
          <a:p>
            <a:pPr algn="just"/>
            <a:r>
              <a:rPr lang="pl-PL" sz="1800" dirty="0" smtClean="0">
                <a:latin typeface="Comic Sans MS" panose="030F0702030302020204" pitchFamily="66" charset="0"/>
              </a:rPr>
              <a:t>-  </a:t>
            </a:r>
            <a:r>
              <a:rPr lang="pl-PL" sz="1800" b="0" dirty="0">
                <a:latin typeface="Comic Sans MS" panose="030F0702030302020204" pitchFamily="66" charset="0"/>
              </a:rPr>
              <a:t>Jeśli nie znasz osoby, która do ciebie pisze nie odpisuj jej, ponieważ nie wiesz tak naprawdę kto jest po drugiej stronie ekranu</a:t>
            </a:r>
            <a:r>
              <a:rPr lang="pl-PL" sz="1800" b="0" dirty="0" smtClean="0">
                <a:latin typeface="Comic Sans MS" panose="030F0702030302020204" pitchFamily="66" charset="0"/>
              </a:rPr>
              <a:t>! </a:t>
            </a:r>
            <a:endParaRPr lang="pl-PL" sz="1800" dirty="0" smtClean="0">
              <a:latin typeface="Comic Sans MS" panose="030F0702030302020204" pitchFamily="66" charset="0"/>
            </a:endParaRPr>
          </a:p>
          <a:p>
            <a:pPr algn="just"/>
            <a:endParaRPr lang="pl-PL" sz="1800" dirty="0">
              <a:latin typeface="Comic Sans MS" panose="030F0702030302020204" pitchFamily="66" charset="0"/>
            </a:endParaRPr>
          </a:p>
          <a:p>
            <a:pPr algn="just"/>
            <a:endParaRPr lang="pl-PL" sz="1800" dirty="0" smtClean="0">
              <a:latin typeface="Comic Sans MS" panose="030F0702030302020204" pitchFamily="66" charset="0"/>
            </a:endParaRPr>
          </a:p>
          <a:p>
            <a:pPr algn="just"/>
            <a:r>
              <a:rPr lang="pl-PL" sz="1800" dirty="0" smtClean="0">
                <a:latin typeface="Comic Sans MS" panose="030F0702030302020204" pitchFamily="66" charset="0"/>
              </a:rPr>
              <a:t>-  </a:t>
            </a:r>
            <a:r>
              <a:rPr lang="pl-PL" sz="1800" b="0" dirty="0">
                <a:latin typeface="Comic Sans MS" panose="030F0702030302020204" pitchFamily="66" charset="0"/>
              </a:rPr>
              <a:t>Nie spędzaj za dużo czasu przed ekranem, aby się nie </a:t>
            </a:r>
            <a:r>
              <a:rPr lang="pl-PL" sz="1800" b="0" dirty="0" smtClean="0">
                <a:latin typeface="Comic Sans MS" panose="030F0702030302020204" pitchFamily="66" charset="0"/>
              </a:rPr>
              <a:t>uzależnić </a:t>
            </a:r>
            <a:endParaRPr lang="pl-PL" sz="1800" dirty="0" smtClean="0">
              <a:latin typeface="Comic Sans MS" panose="030F0702030302020204" pitchFamily="66" charset="0"/>
            </a:endParaRPr>
          </a:p>
          <a:p>
            <a:endParaRPr lang="pl-PL" dirty="0"/>
          </a:p>
          <a:p>
            <a:endParaRPr lang="pl-PL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4581128"/>
            <a:ext cx="4269651" cy="2016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31951980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>
          <a:xfrm>
            <a:off x="683568" y="476672"/>
            <a:ext cx="7520940" cy="3264476"/>
          </a:xfrm>
        </p:spPr>
        <p:txBody>
          <a:bodyPr>
            <a:normAutofit/>
          </a:bodyPr>
          <a:lstStyle/>
          <a:p>
            <a:endParaRPr lang="pl-PL" dirty="0"/>
          </a:p>
          <a:p>
            <a:pPr marL="0" indent="0" algn="just"/>
            <a:r>
              <a:rPr lang="pl-PL" sz="1800" b="0" dirty="0" smtClean="0">
                <a:latin typeface="Comic Sans MS" panose="030F0702030302020204" pitchFamily="66" charset="0"/>
              </a:rPr>
              <a:t>-  Nie </a:t>
            </a:r>
            <a:r>
              <a:rPr lang="pl-PL" sz="1800" b="0" dirty="0">
                <a:latin typeface="Comic Sans MS" panose="030F0702030302020204" pitchFamily="66" charset="0"/>
              </a:rPr>
              <a:t>upubliczniaj w mediach </a:t>
            </a:r>
            <a:r>
              <a:rPr lang="pl-PL" sz="1800" b="0" dirty="0" err="1">
                <a:latin typeface="Comic Sans MS" panose="030F0702030302020204" pitchFamily="66" charset="0"/>
              </a:rPr>
              <a:t>społecznościowych</a:t>
            </a:r>
            <a:r>
              <a:rPr lang="pl-PL" sz="1800" b="0" dirty="0">
                <a:latin typeface="Comic Sans MS" panose="030F0702030302020204" pitchFamily="66" charset="0"/>
              </a:rPr>
              <a:t> swoich prywatnych informacji, które mogą być użyte przeciwko tobie!</a:t>
            </a:r>
            <a:endParaRPr lang="pl-PL" sz="1800" b="0" dirty="0" smtClean="0">
              <a:latin typeface="Comic Sans MS" panose="030F0702030302020204" pitchFamily="66" charset="0"/>
            </a:endParaRPr>
          </a:p>
          <a:p>
            <a:pPr marL="0" indent="0" algn="just"/>
            <a:endParaRPr lang="pl-PL" sz="1800" b="0" dirty="0" smtClean="0">
              <a:latin typeface="Comic Sans MS" panose="030F0702030302020204" pitchFamily="66" charset="0"/>
            </a:endParaRPr>
          </a:p>
          <a:p>
            <a:pPr marL="0" indent="0" algn="just"/>
            <a:endParaRPr lang="pl-PL" sz="1800" b="0" dirty="0">
              <a:latin typeface="Comic Sans MS" panose="030F0702030302020204" pitchFamily="66" charset="0"/>
            </a:endParaRPr>
          </a:p>
          <a:p>
            <a:pPr marL="0" indent="0" algn="just"/>
            <a:r>
              <a:rPr lang="pl-PL" sz="1800" b="0" dirty="0" smtClean="0">
                <a:latin typeface="Comic Sans MS" panose="030F0702030302020204" pitchFamily="66" charset="0"/>
              </a:rPr>
              <a:t>-  To co raz trafi do sieci pozostanie tam na zawsze pamiętaj o tym że zamieszczonych informacji możesz już nie być w stanie usunąć .Zanim zamieścisz zdjęcie lub film zastanów się dwa razy!</a:t>
            </a:r>
          </a:p>
          <a:p>
            <a:pPr marL="0" indent="0"/>
            <a:endParaRPr lang="pl-PL" b="0" dirty="0"/>
          </a:p>
          <a:p>
            <a:pPr marL="0" indent="0"/>
            <a:endParaRPr lang="pl-PL" b="0" dirty="0" smtClean="0"/>
          </a:p>
          <a:p>
            <a:pPr marL="0" indent="0"/>
            <a:endParaRPr lang="pl-PL" b="0" dirty="0"/>
          </a:p>
          <a:p>
            <a:pPr marL="0" indent="0"/>
            <a:endParaRPr lang="pl-PL" b="0" dirty="0" smtClean="0"/>
          </a:p>
        </p:txBody>
      </p:sp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0287" y="4005064"/>
            <a:ext cx="3888237" cy="21896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94929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 </a:t>
            </a:r>
            <a:endParaRPr lang="pl-PL" dirty="0"/>
          </a:p>
          <a:p>
            <a:r>
              <a:rPr lang="pl-PL" dirty="0" smtClean="0">
                <a:latin typeface="Comic Sans MS" panose="030F0702030302020204" pitchFamily="66" charset="0"/>
              </a:rPr>
              <a:t>              </a:t>
            </a:r>
            <a:r>
              <a:rPr lang="pl-PL" dirty="0" smtClean="0">
                <a:latin typeface="Comic Sans MS" panose="030F0702030302020204" pitchFamily="66" charset="0"/>
              </a:rPr>
              <a:t>    </a:t>
            </a:r>
            <a:r>
              <a:rPr lang="pl-PL" sz="3200" dirty="0" smtClean="0">
                <a:latin typeface="Comic Sans MS" panose="030F0702030302020204" pitchFamily="66" charset="0"/>
              </a:rPr>
              <a:t>Dziękujemy </a:t>
            </a:r>
            <a:r>
              <a:rPr lang="pl-PL" sz="3200" dirty="0">
                <a:latin typeface="Comic Sans MS" panose="030F0702030302020204" pitchFamily="66" charset="0"/>
              </a:rPr>
              <a:t>za uwagę</a:t>
            </a:r>
          </a:p>
          <a:p>
            <a:endParaRPr lang="pl-PL" dirty="0" smtClean="0">
              <a:latin typeface="Comic Sans MS" panose="030F0702030302020204" pitchFamily="66" charset="0"/>
            </a:endParaRPr>
          </a:p>
          <a:p>
            <a:endParaRPr lang="pl-PL" dirty="0">
              <a:latin typeface="Comic Sans MS" panose="030F0702030302020204" pitchFamily="66" charset="0"/>
            </a:endParaRPr>
          </a:p>
          <a:p>
            <a:endParaRPr lang="pl-PL" b="0" smtClean="0">
              <a:latin typeface="Comic Sans MS" panose="030F0702030302020204" pitchFamily="66" charset="0"/>
            </a:endParaRPr>
          </a:p>
          <a:p>
            <a:r>
              <a:rPr lang="pl-PL" b="0" smtClean="0">
                <a:latin typeface="Comic Sans MS" panose="030F0702030302020204" pitchFamily="66" charset="0"/>
              </a:rPr>
              <a:t>Prezentację przygotowały:</a:t>
            </a:r>
          </a:p>
          <a:p>
            <a:r>
              <a:rPr lang="pl-PL" b="0" dirty="0" smtClean="0">
                <a:latin typeface="Comic Sans MS" panose="030F0702030302020204" pitchFamily="66" charset="0"/>
              </a:rPr>
              <a:t> </a:t>
            </a:r>
            <a:r>
              <a:rPr lang="pl-PL" b="0" dirty="0">
                <a:latin typeface="Comic Sans MS" panose="030F0702030302020204" pitchFamily="66" charset="0"/>
              </a:rPr>
              <a:t>Marika Misiak i Martyna </a:t>
            </a:r>
            <a:r>
              <a:rPr lang="pl-PL" b="0" dirty="0" smtClean="0">
                <a:latin typeface="Comic Sans MS" panose="030F0702030302020204" pitchFamily="66" charset="0"/>
              </a:rPr>
              <a:t>Bartosik 6a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596336" y="3675872"/>
            <a:ext cx="1135212" cy="113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64291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ąty">
  <a:themeElements>
    <a:clrScheme name="Kąty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Kąty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ą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111</TotalTime>
  <Words>133</Words>
  <Application>Microsoft Office PowerPoint</Application>
  <PresentationFormat>Pokaz na ekranie (4:3)</PresentationFormat>
  <Paragraphs>24</Paragraphs>
  <Slides>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4</vt:i4>
      </vt:variant>
    </vt:vector>
  </HeadingPairs>
  <TitlesOfParts>
    <vt:vector size="11" baseType="lpstr">
      <vt:lpstr>Arial</vt:lpstr>
      <vt:lpstr>Comic Sans MS</vt:lpstr>
      <vt:lpstr>Franklin Gothic Book</vt:lpstr>
      <vt:lpstr>Franklin Gothic Medium</vt:lpstr>
      <vt:lpstr>Tunga</vt:lpstr>
      <vt:lpstr>Wingdings</vt:lpstr>
      <vt:lpstr>Kąty</vt:lpstr>
      <vt:lpstr>Bezpieczne korzystanie z mediów społecznościowych</vt:lpstr>
      <vt:lpstr>Bezpieczeństwo przede wszystkim 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Bezpieczne korzystania z mediów społecznościowych.</dc:title>
  <dc:creator>ASUS</dc:creator>
  <cp:lastModifiedBy>zibi</cp:lastModifiedBy>
  <cp:revision>13</cp:revision>
  <dcterms:created xsi:type="dcterms:W3CDTF">2021-02-14T14:09:34Z</dcterms:created>
  <dcterms:modified xsi:type="dcterms:W3CDTF">2021-02-25T13:08:57Z</dcterms:modified>
</cp:coreProperties>
</file>