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2" r:id="rId6"/>
    <p:sldId id="261" r:id="rId7"/>
    <p:sldId id="267" r:id="rId8"/>
    <p:sldId id="268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E3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B550-E4E8-4441-86E8-BD9905C840AC}" type="datetimeFigureOut">
              <a:rPr lang="pl-PL" smtClean="0"/>
              <a:pPr/>
              <a:t>29.10.2020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387E3-12AE-48C9-B026-7325A23449C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387E3-12AE-48C9-B026-7325A23449CC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08BBE2-7EE9-4D4B-A517-9B3057389092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CA247D-F3FF-43E4-A26E-70B5DD9DD6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8BBE2-7EE9-4D4B-A517-9B3057389092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A247D-F3FF-43E4-A26E-70B5DD9DD6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8BBE2-7EE9-4D4B-A517-9B3057389092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A247D-F3FF-43E4-A26E-70B5DD9DD6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8BBE2-7EE9-4D4B-A517-9B3057389092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A247D-F3FF-43E4-A26E-70B5DD9DD6B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8BBE2-7EE9-4D4B-A517-9B3057389092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A247D-F3FF-43E4-A26E-70B5DD9DD6B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8BBE2-7EE9-4D4B-A517-9B3057389092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A247D-F3FF-43E4-A26E-70B5DD9DD6B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8BBE2-7EE9-4D4B-A517-9B3057389092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A247D-F3FF-43E4-A26E-70B5DD9DD6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8BBE2-7EE9-4D4B-A517-9B3057389092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A247D-F3FF-43E4-A26E-70B5DD9DD6B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8BBE2-7EE9-4D4B-A517-9B3057389092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A247D-F3FF-43E4-A26E-70B5DD9DD6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08BBE2-7EE9-4D4B-A517-9B3057389092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CA247D-F3FF-43E4-A26E-70B5DD9DD6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08BBE2-7EE9-4D4B-A517-9B3057389092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CA247D-F3FF-43E4-A26E-70B5DD9DD6BE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08BBE2-7EE9-4D4B-A517-9B3057389092}" type="datetimeFigureOut">
              <a:rPr lang="pl-PL" smtClean="0"/>
              <a:pPr/>
              <a:t>29.10.2020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CA247D-F3FF-43E4-A26E-70B5DD9DD6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71635"/>
          </a:xfrm>
        </p:spPr>
        <p:txBody>
          <a:bodyPr>
            <a:normAutofit/>
          </a:bodyPr>
          <a:lstStyle/>
          <a:p>
            <a:r>
              <a:rPr lang="pl-PL" sz="8000" dirty="0" smtClean="0"/>
              <a:t>Jeż Europejski </a:t>
            </a:r>
            <a:endParaRPr lang="pl-PL" sz="8000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3554" name="Picture 2" descr="JEŻ EUROPEJSKI. Ssak. Zwierzę - jeż europejski | ekologia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429132"/>
            <a:ext cx="2655579" cy="1785950"/>
          </a:xfrm>
          <a:prstGeom prst="rect">
            <a:avLst/>
          </a:prstGeom>
          <a:noFill/>
        </p:spPr>
      </p:pic>
      <p:pic>
        <p:nvPicPr>
          <p:cNvPr id="23556" name="Picture 4" descr="Jeż: w ogrodzie, w domu, na działce. Co je jeż? - e-ogr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071678"/>
            <a:ext cx="2874910" cy="2018792"/>
          </a:xfrm>
          <a:prstGeom prst="rect">
            <a:avLst/>
          </a:prstGeom>
          <a:noFill/>
        </p:spPr>
      </p:pic>
      <p:pic>
        <p:nvPicPr>
          <p:cNvPr id="23558" name="Picture 6" descr="Czy jeże lubią jabłka? - Laboratorium Młodego Badac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714883"/>
            <a:ext cx="2071702" cy="1379785"/>
          </a:xfrm>
          <a:prstGeom prst="rect">
            <a:avLst/>
          </a:prstGeom>
          <a:noFill/>
        </p:spPr>
      </p:pic>
      <p:pic>
        <p:nvPicPr>
          <p:cNvPr id="23560" name="Picture 8" descr="Jeż w ogrodzie – jak stworzyć mu dobre warunki do życia? - murator.p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500306"/>
            <a:ext cx="2423987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 lnSpcReduction="10000"/>
          </a:bodyPr>
          <a:lstStyle/>
          <a:p>
            <a:pPr marL="624078" indent="-514350">
              <a:buAutoNum type="arabicPeriod"/>
            </a:pPr>
            <a:r>
              <a:rPr lang="pl-PL" b="1" dirty="0" smtClean="0"/>
              <a:t>Jeże należą do stosunkowo dużych owadożernych, masa ich ciała wynosi 400-1900 g</a:t>
            </a:r>
          </a:p>
          <a:p>
            <a:pPr marL="624078" indent="-514350">
              <a:buAutoNum type="arabicPeriod"/>
            </a:pPr>
            <a:r>
              <a:rPr lang="pl-PL" b="1" dirty="0" smtClean="0"/>
              <a:t>Jeż ma 36 zębów </a:t>
            </a:r>
          </a:p>
          <a:p>
            <a:pPr marL="624078" indent="-514350">
              <a:buAutoNum type="arabicPeriod"/>
            </a:pPr>
            <a:r>
              <a:rPr lang="pl-PL" b="1" dirty="0" smtClean="0"/>
              <a:t>Jeże nie jedzą jabłek , wbrew przesądom ludowym.</a:t>
            </a:r>
          </a:p>
          <a:p>
            <a:pPr marL="624078" indent="-514350">
              <a:buAutoNum type="arabicPeriod"/>
            </a:pPr>
            <a:r>
              <a:rPr lang="pl-PL" b="1" dirty="0" smtClean="0"/>
              <a:t>W czasie jednej nocy może jeść 200 g owadów </a:t>
            </a:r>
          </a:p>
          <a:p>
            <a:pPr marL="624078" indent="-514350">
              <a:buAutoNum type="arabicPeriod"/>
            </a:pPr>
            <a:r>
              <a:rPr lang="pl-PL" b="1" dirty="0" smtClean="0"/>
              <a:t>Potrafią się wspinać i pływać  </a:t>
            </a:r>
          </a:p>
          <a:p>
            <a:pPr marL="624078" indent="-514350">
              <a:buAutoNum type="arabicPeriod"/>
            </a:pPr>
            <a:r>
              <a:rPr lang="pl-PL" b="1" dirty="0" smtClean="0"/>
              <a:t>Jest objęty ochroną gatunkową </a:t>
            </a:r>
          </a:p>
          <a:p>
            <a:pPr marL="624078" indent="-514350">
              <a:buAutoNum type="arabicPeriod"/>
            </a:pPr>
            <a:r>
              <a:rPr lang="pl-PL" b="1" dirty="0" smtClean="0"/>
              <a:t>Większe jeże żyją 4-7 lat a mniejsze  2 -4 . </a:t>
            </a:r>
          </a:p>
          <a:p>
            <a:pPr marL="624078" indent="-514350">
              <a:buAutoNum type="arabicPeriod"/>
            </a:pPr>
            <a:endParaRPr lang="pl-PL" b="1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 o jeżach </a:t>
            </a:r>
            <a:endParaRPr lang="pl-PL" dirty="0"/>
          </a:p>
        </p:txBody>
      </p:sp>
      <p:sp>
        <p:nvSpPr>
          <p:cNvPr id="4098" name="AutoShape 2" descr="Ciekawostki, fakty oraz informacje o jeżach dla dzieci i dorosłych -  Zadbany Pup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0" name="AutoShape 4" descr="Ciekawostki, fakty oraz informacje o jeżach dla dzieci i dorosłych -  Zadbany Pup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2" name="Picture 6" descr="Jeż: w ogrodzie, w domu, na działce. Co je jeż? - e-ogr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0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54E3E6"/>
                </a:solidFill>
              </a:rPr>
              <a:t>Ma krótkie nóżki          </a:t>
            </a:r>
            <a:br>
              <a:rPr lang="pl-PL" sz="2400" dirty="0" smtClean="0">
                <a:solidFill>
                  <a:srgbClr val="54E3E6"/>
                </a:solidFill>
              </a:rPr>
            </a:br>
            <a:r>
              <a:rPr lang="pl-PL" sz="2400" dirty="0" smtClean="0">
                <a:solidFill>
                  <a:srgbClr val="54E3E6"/>
                </a:solidFill>
              </a:rPr>
              <a:t>i mały ryjek.</a:t>
            </a:r>
            <a:br>
              <a:rPr lang="pl-PL" sz="2400" dirty="0" smtClean="0">
                <a:solidFill>
                  <a:srgbClr val="54E3E6"/>
                </a:solidFill>
              </a:rPr>
            </a:br>
            <a:r>
              <a:rPr lang="pl-PL" sz="2400" dirty="0" smtClean="0">
                <a:solidFill>
                  <a:srgbClr val="54E3E6"/>
                </a:solidFill>
              </a:rPr>
              <a:t>Chociaż na igły, </a:t>
            </a:r>
            <a:br>
              <a:rPr lang="pl-PL" sz="2400" dirty="0" smtClean="0">
                <a:solidFill>
                  <a:srgbClr val="54E3E6"/>
                </a:solidFill>
              </a:rPr>
            </a:br>
            <a:r>
              <a:rPr lang="pl-PL" sz="2400" dirty="0" smtClean="0">
                <a:solidFill>
                  <a:srgbClr val="54E3E6"/>
                </a:solidFill>
              </a:rPr>
              <a:t>nigdy nie szyje.  </a:t>
            </a:r>
          </a:p>
          <a:p>
            <a:pPr>
              <a:buNone/>
            </a:pPr>
            <a:endParaRPr lang="pl-PL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Jedyny ssak w swoim rodzaju ,</a:t>
            </a:r>
          </a:p>
          <a:p>
            <a:pPr>
              <a:buNone/>
            </a:pP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ieszka w ogrodzie lub w gaju .</a:t>
            </a:r>
          </a:p>
          <a:p>
            <a:pPr>
              <a:buNone/>
            </a:pP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kryjówkach się kryje ,</a:t>
            </a:r>
          </a:p>
          <a:p>
            <a:pPr>
              <a:buNone/>
            </a:pP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asypia na zimę ,</a:t>
            </a:r>
          </a:p>
          <a:p>
            <a:pPr>
              <a:buNone/>
            </a:pP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gdy się boi to nie ucieka </a:t>
            </a:r>
          </a:p>
          <a:p>
            <a:pPr>
              <a:buNone/>
            </a:pP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zwija się w kule</a:t>
            </a:r>
          </a:p>
          <a:p>
            <a:pPr>
              <a:buNone/>
            </a:pP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I bardzo kuje ……? </a:t>
            </a:r>
            <a:endParaRPr lang="pl-PL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Czas na zagadki : )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191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dirty="0" smtClean="0">
                <a:latin typeface="Bahnschrift Light" pitchFamily="34" charset="0"/>
              </a:rPr>
              <a:t>Jeż Europejski –. Z wierzchu ciało jeża jest pokryte kolcami są one prążkowane przemiennie biało i czarno  ubarwienie jest żółte z ciemną  przepaską  na środku .</a:t>
            </a:r>
            <a:r>
              <a:rPr lang="pl-PL" sz="2400" dirty="0" smtClean="0"/>
              <a:t>  </a:t>
            </a:r>
            <a:r>
              <a:rPr lang="pl-PL" sz="2400" dirty="0" smtClean="0">
                <a:latin typeface="Bahnschrift Light" pitchFamily="34" charset="0"/>
              </a:rPr>
              <a:t>Na grzbiecie i bokach ciała każdego osobnika tego gatunku wyrasta ok. 6000 do 7000 brązowo-białych kolców . Jeż europejski dorasta do 30 cm długości ciała (długość głowy i tułowia – do 35 cm) i ma kształt owalny, przykulony. zwierzątko to ma on również ogon, który wynosi ok. 4-5 </a:t>
            </a:r>
            <a:r>
              <a:rPr lang="pl-PL" sz="2400" dirty="0" err="1" smtClean="0">
                <a:latin typeface="Bahnschrift Light" pitchFamily="34" charset="0"/>
              </a:rPr>
              <a:t>cm</a:t>
            </a:r>
            <a:r>
              <a:rPr lang="pl-PL" sz="2400" dirty="0" smtClean="0">
                <a:latin typeface="Bahnschrift Light" pitchFamily="34" charset="0"/>
              </a:rPr>
              <a:t>. </a:t>
            </a:r>
            <a:endParaRPr lang="pl-PL" sz="2400" dirty="0">
              <a:latin typeface="Bahnschrift Light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Wygląd . </a:t>
            </a:r>
            <a:endParaRPr lang="pl-PL" dirty="0"/>
          </a:p>
        </p:txBody>
      </p:sp>
      <p:pic>
        <p:nvPicPr>
          <p:cNvPr id="4098" name="Picture 2" descr="Jeż zachodni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572008"/>
            <a:ext cx="266968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357298"/>
            <a:ext cx="8572528" cy="5286412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Środowiskiem jeża europejskiego są lasy o gęstym poszyciu np.: zarośla żywopłoty parki ogrody oraz miejsca mocno zagęszczone w zieleń . Również  nie unika miejsc zurbanizowanych i często ginie na drogach . Gdy widzi nadjeżdżające auto chowa się w obronną kulkę . Jako schronienie służą mu np.: nory , kryjówki pod korzeniami drzew. Gniazda buduje z trawy , liści , mchu  . Na lato ma niedbałą konstrukcję , ale na zimę ma mocną i stabilną  . Prowadzi samotny trym życia .Przed drapieżnikami chroni się , zwijając się w kulkę  (chroni on wtedy swój delikatny brzuch i pysk) Zapada on w sen zimowy trwający od października do kwietnia . Aby przetrwać korzysta zapasów tłuszczowych zgromadzonych jesienią . 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Tryb życia &amp; Środowisko</a:t>
            </a:r>
            <a:endParaRPr lang="pl-PL" dirty="0"/>
          </a:p>
        </p:txBody>
      </p:sp>
      <p:pic>
        <p:nvPicPr>
          <p:cNvPr id="26628" name="Picture 4" descr="Jak jeże przygotowują się do hibernacji. Zimowy hibernacja Je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4987" y="142852"/>
            <a:ext cx="1932338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Występowanie jeża obejmuje prawię całą Europe i umiarkowaną strefę Azji  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Występowanie .</a:t>
            </a:r>
            <a:endParaRPr lang="pl-PL" dirty="0"/>
          </a:p>
        </p:txBody>
      </p:sp>
      <p:pic>
        <p:nvPicPr>
          <p:cNvPr id="29698" name="Picture 2" descr="gatunki jeży w Polsce – Fundacja PRIM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71810"/>
            <a:ext cx="579314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447870"/>
          </a:xfrm>
        </p:spPr>
        <p:txBody>
          <a:bodyPr/>
          <a:lstStyle/>
          <a:p>
            <a:r>
              <a:rPr lang="pl-PL" dirty="0" smtClean="0"/>
              <a:t>Okres rozrodczy trwa od maja do września . Po 5 -6 tygodniowej ciąży rodzi się 3-8 nagich ślepych młodych jeży które szybko pokrywają się miękkimi kolcami . Twarde i ostre kolce pojawiają się w 6 tygodniu życia  na ziemi  . Dojrzałość płciową  młode jeże europejskie osiągają w wieku 10 -12 miesięcy. 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Rozmnażanie i Rozwój </a:t>
            </a:r>
            <a:endParaRPr lang="pl-PL" dirty="0"/>
          </a:p>
        </p:txBody>
      </p:sp>
      <p:pic>
        <p:nvPicPr>
          <p:cNvPr id="18436" name="Picture 4" descr="Małe jeże (Erinaceida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429132"/>
            <a:ext cx="2038485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662052"/>
          </a:xfrm>
        </p:spPr>
        <p:txBody>
          <a:bodyPr/>
          <a:lstStyle/>
          <a:p>
            <a:r>
              <a:rPr lang="pl-PL" dirty="0" smtClean="0"/>
              <a:t>Jeż Europejski żywi się pokarmem zwierzęcym głównie owadami , płazami gadami , młodymi ssakami , ślimakami , dżdżownicami oraz  padliną . W czasie okresu głody żywi się roślinami 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Odżywianie </a:t>
            </a:r>
            <a:endParaRPr lang="pl-PL" dirty="0"/>
          </a:p>
        </p:txBody>
      </p:sp>
      <p:pic>
        <p:nvPicPr>
          <p:cNvPr id="1026" name="Picture 2" descr="Fototapeta płaz tropikalny zwierzę żaba - Dekowizja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849" y="4071942"/>
            <a:ext cx="1720655" cy="1143008"/>
          </a:xfrm>
          <a:prstGeom prst="rect">
            <a:avLst/>
          </a:prstGeom>
          <a:noFill/>
        </p:spPr>
      </p:pic>
      <p:pic>
        <p:nvPicPr>
          <p:cNvPr id="1028" name="Picture 4" descr="10 Ciekawostek o Gadach - klikwakacje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429264"/>
            <a:ext cx="2262204" cy="1272489"/>
          </a:xfrm>
          <a:prstGeom prst="rect">
            <a:avLst/>
          </a:prstGeom>
          <a:noFill/>
        </p:spPr>
      </p:pic>
      <p:pic>
        <p:nvPicPr>
          <p:cNvPr id="1030" name="Picture 6" descr="Ślimaki, brzuchonogi (Gastropoda) | DinoAnimals.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00504"/>
            <a:ext cx="1928826" cy="1143008"/>
          </a:xfrm>
          <a:prstGeom prst="rect">
            <a:avLst/>
          </a:prstGeom>
          <a:noFill/>
        </p:spPr>
      </p:pic>
      <p:pic>
        <p:nvPicPr>
          <p:cNvPr id="1032" name="Picture 8" descr="Dżdżownice kompostow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5500701"/>
            <a:ext cx="2071702" cy="1278629"/>
          </a:xfrm>
          <a:prstGeom prst="rect">
            <a:avLst/>
          </a:prstGeom>
          <a:noFill/>
        </p:spPr>
      </p:pic>
      <p:pic>
        <p:nvPicPr>
          <p:cNvPr id="1034" name="Picture 10" descr="Mysz domowa (Mus musculus) | DinoAnimals.p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429000"/>
            <a:ext cx="2022209" cy="1071570"/>
          </a:xfrm>
          <a:prstGeom prst="rect">
            <a:avLst/>
          </a:prstGeom>
          <a:noFill/>
        </p:spPr>
      </p:pic>
      <p:pic>
        <p:nvPicPr>
          <p:cNvPr id="1036" name="Picture 12" descr="Wietlica (owad) – Wikipedia, wolna encykloped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42853"/>
            <a:ext cx="214314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90944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Zagrożenie dla jeży stanowią ;</a:t>
            </a:r>
          </a:p>
          <a:p>
            <a:r>
              <a:rPr lang="pl-PL" dirty="0" smtClean="0"/>
              <a:t> psy które je okaleczają i zagryzają </a:t>
            </a:r>
          </a:p>
          <a:p>
            <a:r>
              <a:rPr lang="pl-PL" dirty="0" smtClean="0"/>
              <a:t> do kolczastego jeża potrafią się dostać  sowy fretki kleszcze owady i jaja much </a:t>
            </a:r>
          </a:p>
          <a:p>
            <a:r>
              <a:rPr lang="pl-PL" dirty="0" smtClean="0"/>
              <a:t>Stosowanie trutki na gryzonie ( jeż po zjedzeniu umiera )</a:t>
            </a:r>
          </a:p>
          <a:p>
            <a:r>
              <a:rPr lang="pl-PL" dirty="0" smtClean="0"/>
              <a:t>Wypalanie traw </a:t>
            </a:r>
          </a:p>
          <a:p>
            <a:r>
              <a:rPr lang="pl-PL" dirty="0" smtClean="0"/>
              <a:t>Koszenie traw bliska tui , krzaków </a:t>
            </a:r>
          </a:p>
          <a:p>
            <a:r>
              <a:rPr lang="pl-PL" dirty="0" smtClean="0"/>
              <a:t>Spalanie liści gałęzi </a:t>
            </a:r>
          </a:p>
          <a:p>
            <a:r>
              <a:rPr lang="pl-PL" dirty="0" smtClean="0"/>
              <a:t>Jednaj największym niebezpieczeństwem stanowi człowiek gdy jeż żeruje w nocy często jest rozjeżdżany przez samochody  na ulicach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Zagrożenia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- Napotkane i rozgrzebane legowiska jeża należy przykryć słomą lub sianem </a:t>
            </a:r>
          </a:p>
          <a:p>
            <a:pPr>
              <a:buFontTx/>
              <a:buChar char="-"/>
            </a:pPr>
            <a:r>
              <a:rPr lang="pl-PL" dirty="0" smtClean="0"/>
              <a:t>Nie płoszyć i nie niepokoić jeża spotkanego wieczorem lub w nocy</a:t>
            </a:r>
          </a:p>
          <a:p>
            <a:pPr>
              <a:buFontTx/>
              <a:buChar char="-"/>
            </a:pPr>
            <a:r>
              <a:rPr lang="pl-PL" dirty="0" smtClean="0"/>
              <a:t>Dużego jeża nie bierzemy i nie przenosimy gdyż być to może karmiąca samica </a:t>
            </a:r>
          </a:p>
          <a:p>
            <a:pPr>
              <a:buFontTx/>
              <a:buChar char="-"/>
            </a:pPr>
            <a:r>
              <a:rPr lang="pl-PL" dirty="0" smtClean="0"/>
              <a:t>W ogrodach i parkach zostawiamy sterty gałęzi i liści przed zimą wtedy w nich znajdą kryjówki i legowiska </a:t>
            </a:r>
          </a:p>
          <a:p>
            <a:pPr>
              <a:buFontTx/>
              <a:buChar char="-"/>
            </a:pPr>
            <a:r>
              <a:rPr lang="pl-PL" dirty="0" smtClean="0"/>
              <a:t>Gdy zwierze jest ranne lub chore należy niezwłocznie udzielić mu pomocy dostarczyć do weterynarza . Po udzieleniu pomocy należy go odwieść w bezpieczne miejsce w pobliżu tego gdzie został znaleziony  </a:t>
            </a:r>
          </a:p>
          <a:p>
            <a:pPr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chronić i pomagać jeżom 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Systematyka</a:t>
            </a:r>
          </a:p>
          <a:p>
            <a:r>
              <a:rPr lang="pl-PL" dirty="0" smtClean="0"/>
              <a:t>Domena: Eukarionty</a:t>
            </a:r>
          </a:p>
          <a:p>
            <a:r>
              <a:rPr lang="pl-PL" dirty="0" smtClean="0"/>
              <a:t>Królestwo: Zwierzęta</a:t>
            </a:r>
          </a:p>
          <a:p>
            <a:r>
              <a:rPr lang="pl-PL" dirty="0" smtClean="0"/>
              <a:t>Typ: Strunowce</a:t>
            </a:r>
          </a:p>
          <a:p>
            <a:r>
              <a:rPr lang="pl-PL" dirty="0" smtClean="0"/>
              <a:t>Podtyp: Kręgowce</a:t>
            </a:r>
          </a:p>
          <a:p>
            <a:r>
              <a:rPr lang="pl-PL" dirty="0" smtClean="0"/>
              <a:t>Gromada: Ssaki</a:t>
            </a:r>
          </a:p>
          <a:p>
            <a:r>
              <a:rPr lang="pl-PL" dirty="0" smtClean="0"/>
              <a:t>Rząd: Owadożerne</a:t>
            </a:r>
          </a:p>
          <a:p>
            <a:r>
              <a:rPr lang="pl-PL" dirty="0" smtClean="0"/>
              <a:t>Rodzina: Jeżowate</a:t>
            </a:r>
          </a:p>
          <a:p>
            <a:r>
              <a:rPr lang="pl-PL" dirty="0" smtClean="0"/>
              <a:t>Rodzaj: </a:t>
            </a:r>
            <a:r>
              <a:rPr lang="pl-PL" dirty="0" err="1" smtClean="0"/>
              <a:t>Erinaceus</a:t>
            </a:r>
            <a:endParaRPr lang="pl-PL" dirty="0" smtClean="0"/>
          </a:p>
          <a:p>
            <a:r>
              <a:rPr lang="pl-PL" dirty="0" smtClean="0"/>
              <a:t>Gatunek: Jeż europejski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Systematyka . </a:t>
            </a:r>
            <a:endParaRPr lang="pl-PL" dirty="0"/>
          </a:p>
        </p:txBody>
      </p:sp>
      <p:pic>
        <p:nvPicPr>
          <p:cNvPr id="5122" name="Picture 2" descr="Jeże - wszystko, co warto wiedzieć o młodych i dorosłych jeż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165"/>
            <a:ext cx="3881465" cy="414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452</TotalTime>
  <Words>496</Words>
  <Application>Microsoft Office PowerPoint</Application>
  <PresentationFormat>Pokaz na ekranie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Hol</vt:lpstr>
      <vt:lpstr>Jeż Europejski </vt:lpstr>
      <vt:lpstr>Wygląd . </vt:lpstr>
      <vt:lpstr> Tryb życia &amp; Środowisko</vt:lpstr>
      <vt:lpstr>Występowanie .</vt:lpstr>
      <vt:lpstr>Rozmnażanie i Rozwój </vt:lpstr>
      <vt:lpstr>Odżywianie </vt:lpstr>
      <vt:lpstr>Zagrożenia </vt:lpstr>
      <vt:lpstr>Jak chronić i pomagać jeżom ?</vt:lpstr>
      <vt:lpstr>Systematyka . </vt:lpstr>
      <vt:lpstr>Ciekawostki o jeżach </vt:lpstr>
      <vt:lpstr>Czas na zagadki : 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Jeż Europejski</dc:title>
  <dc:creator>admin</dc:creator>
  <cp:lastModifiedBy>admin</cp:lastModifiedBy>
  <cp:revision>46</cp:revision>
  <dcterms:created xsi:type="dcterms:W3CDTF">2020-10-19T09:10:44Z</dcterms:created>
  <dcterms:modified xsi:type="dcterms:W3CDTF">2020-10-29T17:57:28Z</dcterms:modified>
</cp:coreProperties>
</file>