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4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E82C1D-D1F4-45C3-B12C-1FBF5A316D00}" v="10" dt="2020-12-08T19:58:38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6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Foryńska" userId="S::aforynska@zsprzykona.onmicrosoft.com::2247b2ef-b654-44ab-87fa-da6ee8b8ac63" providerId="AD" clId="Web-{5AE82C1D-D1F4-45C3-B12C-1FBF5A316D00}"/>
    <pc:docChg chg="modSld">
      <pc:chgData name="Aleksandra Foryńska" userId="S::aforynska@zsprzykona.onmicrosoft.com::2247b2ef-b654-44ab-87fa-da6ee8b8ac63" providerId="AD" clId="Web-{5AE82C1D-D1F4-45C3-B12C-1FBF5A316D00}" dt="2020-12-08T19:58:38.516" v="9" actId="20577"/>
      <pc:docMkLst>
        <pc:docMk/>
      </pc:docMkLst>
      <pc:sldChg chg="modSp">
        <pc:chgData name="Aleksandra Foryńska" userId="S::aforynska@zsprzykona.onmicrosoft.com::2247b2ef-b654-44ab-87fa-da6ee8b8ac63" providerId="AD" clId="Web-{5AE82C1D-D1F4-45C3-B12C-1FBF5A316D00}" dt="2020-12-08T19:58:38.516" v="8" actId="20577"/>
        <pc:sldMkLst>
          <pc:docMk/>
          <pc:sldMk cId="0" sldId="260"/>
        </pc:sldMkLst>
        <pc:spChg chg="mod">
          <ac:chgData name="Aleksandra Foryńska" userId="S::aforynska@zsprzykona.onmicrosoft.com::2247b2ef-b654-44ab-87fa-da6ee8b8ac63" providerId="AD" clId="Web-{5AE82C1D-D1F4-45C3-B12C-1FBF5A316D00}" dt="2020-12-08T19:58:38.516" v="8" actId="20577"/>
          <ac:spMkLst>
            <pc:docMk/>
            <pc:sldMk cId="0" sldId="260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B66F-5CE1-4810-85EB-3CF239BD25E0}" type="datetimeFigureOut">
              <a:rPr lang="pl-PL" smtClean="0"/>
              <a:t>2020-12-09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1595-C180-4222-B58D-D7DD907C387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B66F-5CE1-4810-85EB-3CF239BD25E0}" type="datetimeFigureOut">
              <a:rPr lang="pl-PL" smtClean="0"/>
              <a:t>2020-12-09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1595-C180-4222-B58D-D7DD907C38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B66F-5CE1-4810-85EB-3CF239BD25E0}" type="datetimeFigureOut">
              <a:rPr lang="pl-PL" smtClean="0"/>
              <a:t>2020-12-09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1595-C180-4222-B58D-D7DD907C38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B66F-5CE1-4810-85EB-3CF239BD25E0}" type="datetimeFigureOut">
              <a:rPr lang="pl-PL" smtClean="0"/>
              <a:t>2020-12-09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1595-C180-4222-B58D-D7DD907C38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B66F-5CE1-4810-85EB-3CF239BD25E0}" type="datetimeFigureOut">
              <a:rPr lang="pl-PL" smtClean="0"/>
              <a:t>2020-12-09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1595-C180-4222-B58D-D7DD907C387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B66F-5CE1-4810-85EB-3CF239BD25E0}" type="datetimeFigureOut">
              <a:rPr lang="pl-PL" smtClean="0"/>
              <a:t>2020-12-09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1595-C180-4222-B58D-D7DD907C38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B66F-5CE1-4810-85EB-3CF239BD25E0}" type="datetimeFigureOut">
              <a:rPr lang="pl-PL" smtClean="0"/>
              <a:t>2020-12-09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1595-C180-4222-B58D-D7DD907C38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B66F-5CE1-4810-85EB-3CF239BD25E0}" type="datetimeFigureOut">
              <a:rPr lang="pl-PL" smtClean="0"/>
              <a:t>2020-12-09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1595-C180-4222-B58D-D7DD907C38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B66F-5CE1-4810-85EB-3CF239BD25E0}" type="datetimeFigureOut">
              <a:rPr lang="pl-PL" smtClean="0"/>
              <a:t>2020-12-09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1595-C180-4222-B58D-D7DD907C38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B66F-5CE1-4810-85EB-3CF239BD25E0}" type="datetimeFigureOut">
              <a:rPr lang="pl-PL" smtClean="0"/>
              <a:t>2020-12-09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1595-C180-4222-B58D-D7DD907C387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B66F-5CE1-4810-85EB-3CF239BD25E0}" type="datetimeFigureOut">
              <a:rPr lang="pl-PL" smtClean="0"/>
              <a:t>2020-12-09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431595-C180-4222-B58D-D7DD907C387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C6B66F-5CE1-4810-85EB-3CF239BD25E0}" type="datetimeFigureOut">
              <a:rPr lang="pl-PL" smtClean="0"/>
              <a:t>2020-12-09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31595-C180-4222-B58D-D7DD907C3876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blinds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4429131"/>
          </a:xfrm>
        </p:spPr>
        <p:txBody>
          <a:bodyPr>
            <a:noAutofit/>
          </a:bodyPr>
          <a:lstStyle/>
          <a:p>
            <a:r>
              <a:rPr lang="pl-PL" sz="8000" dirty="0"/>
              <a:t>Owoce i warzywa są smaczne i zdrowe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9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Ananas</a:t>
            </a:r>
          </a:p>
        </p:txBody>
      </p:sp>
      <p:pic>
        <p:nvPicPr>
          <p:cNvPr id="6146" name="Picture 2" descr="Ananas – przepisy, właściwości, wartość odżywcza | Przepisy.pl | Przepisy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78439"/>
            <a:ext cx="8072494" cy="5379561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42852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/>
              <a:t>Ananas pochodzi z Ameryki Południowej. Do głównych producentów ananasów należą Hawaje, Brazylia, Meksyk i Filipiny.</a:t>
            </a:r>
          </a:p>
          <a:p>
            <a:endParaRPr lang="pl-PL" dirty="0"/>
          </a:p>
        </p:txBody>
      </p:sp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/>
              <a:t>            Przepis na sałatkę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0" y="857232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/>
              <a:t>Składniki</a:t>
            </a:r>
          </a:p>
          <a:p>
            <a:r>
              <a:rPr lang="pl-PL" sz="4400" dirty="0"/>
              <a:t>-1puszka ananasów</a:t>
            </a:r>
          </a:p>
          <a:p>
            <a:r>
              <a:rPr lang="pl-PL" sz="4400" dirty="0"/>
              <a:t>-1puszka kukurydzy</a:t>
            </a:r>
          </a:p>
          <a:p>
            <a:r>
              <a:rPr lang="pl-PL" sz="4400" dirty="0"/>
              <a:t>-200g żółtego sera</a:t>
            </a:r>
          </a:p>
          <a:p>
            <a:r>
              <a:rPr lang="pl-PL" sz="4400" dirty="0"/>
              <a:t>-150g szynki</a:t>
            </a:r>
          </a:p>
          <a:p>
            <a:r>
              <a:rPr lang="pl-PL" sz="4400" dirty="0"/>
              <a:t>-2ząbki czosnku</a:t>
            </a:r>
          </a:p>
          <a:p>
            <a:r>
              <a:rPr lang="pl-PL" sz="4400" dirty="0"/>
              <a:t>-3łyżki majonezu</a:t>
            </a:r>
          </a:p>
          <a:p>
            <a:r>
              <a:rPr lang="pl-PL" sz="4400" dirty="0"/>
              <a:t>-sól i pieprz do smaku</a:t>
            </a:r>
          </a:p>
        </p:txBody>
      </p:sp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/>
              <a:t>Wykonanie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0" y="1000108"/>
            <a:ext cx="9144000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l-PL" sz="3200" dirty="0"/>
              <a:t>Kukurydzę odsączyć z zalewy. Ananasa odsączyć i pokroić na małe kawałki. Szynkę pokroić w paseczki. Do miski przełożyć  kukurydzę, pokrojonego ananasa, starty ser i pokrojoną szynkę wymieszać. Czosnek przecisnąć przez praskę, do majonezu dodać sól i pieprz i wymieszać. Tak doprawiony majonez dodać do miski z kukurydzą, szynką, ananasem i serem. Wszystko razem wymieszać. Ew. doprawić solą i pieprzem </a:t>
            </a:r>
          </a:p>
          <a:p>
            <a:pPr algn="ctr"/>
            <a:r>
              <a:rPr lang="pl-PL" sz="3200" dirty="0"/>
              <a:t>Smacznego</a:t>
            </a:r>
          </a:p>
        </p:txBody>
      </p:sp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714480" y="2571744"/>
          <a:ext cx="5408948" cy="1919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Obiekt powłoki pakowarki" showAsIcon="1" r:id="rId3" imgW="1378080" imgH="488520" progId="Package">
                  <p:embed/>
                </p:oleObj>
              </mc:Choice>
              <mc:Fallback>
                <p:oleObj name="Obiekt powłoki pakowarki" showAsIcon="1" r:id="rId3" imgW="1378080" imgH="488520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2571744"/>
                        <a:ext cx="5408948" cy="1919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Wartości odżywcze ananasa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0" y="1357298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Białko-0,29g</a:t>
            </a:r>
          </a:p>
          <a:p>
            <a:r>
              <a:rPr lang="pl-PL" dirty="0"/>
              <a:t>Tłuszcz-0g</a:t>
            </a:r>
          </a:p>
          <a:p>
            <a:r>
              <a:rPr lang="pl-PL" dirty="0"/>
              <a:t>Węglowodany-7,3g</a:t>
            </a:r>
          </a:p>
          <a:p>
            <a:r>
              <a:rPr lang="pl-PL" dirty="0"/>
              <a:t>Błonnik-1,2g</a:t>
            </a:r>
          </a:p>
          <a:p>
            <a:r>
              <a:rPr lang="pl-PL" dirty="0"/>
              <a:t>Sód</a:t>
            </a:r>
          </a:p>
          <a:p>
            <a:r>
              <a:rPr lang="pl-PL" dirty="0"/>
              <a:t>Potas</a:t>
            </a:r>
          </a:p>
          <a:p>
            <a:r>
              <a:rPr lang="pl-PL" dirty="0"/>
              <a:t>Witamina A, D, B12, B6</a:t>
            </a:r>
          </a:p>
          <a:p>
            <a:r>
              <a:rPr lang="pl-PL" dirty="0"/>
              <a:t>Wapń</a:t>
            </a:r>
          </a:p>
          <a:p>
            <a:r>
              <a:rPr lang="pl-PL" dirty="0"/>
              <a:t>Żelazo</a:t>
            </a:r>
          </a:p>
          <a:p>
            <a:r>
              <a:rPr lang="pl-PL" dirty="0"/>
              <a:t>Kwas </a:t>
            </a:r>
            <a:r>
              <a:rPr lang="pl-PL" dirty="0" err="1"/>
              <a:t>askrobinowy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Owoce i warzywa dają dużo energii są okazem zdrowia więc jedz i nie bój się że przytyjesz.</a:t>
            </a:r>
            <a:endParaRPr lang="pl-PL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Kacper </a:t>
            </a:r>
            <a:r>
              <a:rPr lang="pl-PL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Wszędybył</a:t>
            </a:r>
            <a:r>
              <a:rPr lang="pl-PL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7b</a:t>
            </a:r>
          </a:p>
        </p:txBody>
      </p:sp>
    </p:spTree>
  </p:cSld>
  <p:clrMapOvr>
    <a:masterClrMapping/>
  </p:clrMapOvr>
  <p:transition>
    <p:blind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3F2CC2B84DBB45BB57356F4F57F60A" ma:contentTypeVersion="8" ma:contentTypeDescription="Create a new document." ma:contentTypeScope="" ma:versionID="46e7c3462a5131867d9df4fd4720b678">
  <xsd:schema xmlns:xsd="http://www.w3.org/2001/XMLSchema" xmlns:xs="http://www.w3.org/2001/XMLSchema" xmlns:p="http://schemas.microsoft.com/office/2006/metadata/properties" xmlns:ns2="6e5bd2eb-0ec2-4967-a728-de9e4044ebab" targetNamespace="http://schemas.microsoft.com/office/2006/metadata/properties" ma:root="true" ma:fieldsID="6bc4491db98f2d31a5e9f3be4e3d7368" ns2:_="">
    <xsd:import namespace="6e5bd2eb-0ec2-4967-a728-de9e4044eb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bd2eb-0ec2-4967-a728-de9e4044eb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5EEC3A-652D-4196-ADC8-B73CFC0671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5bd2eb-0ec2-4967-a728-de9e4044eb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C49E5A-1F1A-412A-9D30-4DAFF4A1FC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66F5D0-3C7F-4968-AF82-5FE222FC579B}">
  <ds:schemaRefs>
    <ds:schemaRef ds:uri="http://schemas.microsoft.com/office/2006/metadata/properties"/>
    <ds:schemaRef ds:uri="6e5bd2eb-0ec2-4967-a728-de9e4044eba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1718</TotalTime>
  <Words>121</Words>
  <Application>Microsoft Office PowerPoint</Application>
  <PresentationFormat>Pokaz na ekranie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1" baseType="lpstr">
      <vt:lpstr>Przepływ</vt:lpstr>
      <vt:lpstr>Obiekt powłoki pakowarki</vt:lpstr>
      <vt:lpstr>Owoce i warzywa są smaczne i zdrowe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Owoce i warzywa są smaczne i zdrowe</dc:title>
  <dc:creator>R500V</dc:creator>
  <cp:lastModifiedBy>Administrator</cp:lastModifiedBy>
  <cp:revision>6</cp:revision>
  <dcterms:created xsi:type="dcterms:W3CDTF">2020-11-21T14:27:52Z</dcterms:created>
  <dcterms:modified xsi:type="dcterms:W3CDTF">2020-12-09T10:31:29Z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0x0101001B3F2CC2B84DBB45BB57356F4F57F60A</vt:lpwstr>
  </property>
</Properties>
</file>