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57" r:id="rId4"/>
    <p:sldId id="265" r:id="rId5"/>
    <p:sldId id="261" r:id="rId6"/>
    <p:sldId id="266" r:id="rId7"/>
    <p:sldId id="262" r:id="rId8"/>
    <p:sldId id="271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F4032-A7EF-428E-84F0-77AB8B1C2AE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E0A06-28CA-4539-9F9B-1E17455CF04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7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F4032-A7EF-428E-84F0-77AB8B1C2AE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E0A06-28CA-4539-9F9B-1E17455CF0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7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F4032-A7EF-428E-84F0-77AB8B1C2AE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E0A06-28CA-4539-9F9B-1E17455CF0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7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F4032-A7EF-428E-84F0-77AB8B1C2AE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E0A06-28CA-4539-9F9B-1E17455CF0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7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F4032-A7EF-428E-84F0-77AB8B1C2AE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E0A06-28CA-4539-9F9B-1E17455CF04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7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F4032-A7EF-428E-84F0-77AB8B1C2AE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E0A06-28CA-4539-9F9B-1E17455CF0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7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F4032-A7EF-428E-84F0-77AB8B1C2AE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E0A06-28CA-4539-9F9B-1E17455CF0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7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F4032-A7EF-428E-84F0-77AB8B1C2AE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E0A06-28CA-4539-9F9B-1E17455CF0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7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F4032-A7EF-428E-84F0-77AB8B1C2AE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E0A06-28CA-4539-9F9B-1E17455CF043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7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F4032-A7EF-428E-84F0-77AB8B1C2AE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E0A06-28CA-4539-9F9B-1E17455CF0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7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F4032-A7EF-428E-84F0-77AB8B1C2AE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E0A06-28CA-4539-9F9B-1E17455CF04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 advTm="7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E4F4032-A7EF-428E-84F0-77AB8B1C2AE5}" type="datetimeFigureOut">
              <a:rPr lang="pl-PL" smtClean="0"/>
              <a:t>2020-10-29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A7E0A06-28CA-4539-9F9B-1E17455CF043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Tm="7000">
    <p:wip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35696" y="908720"/>
            <a:ext cx="7003504" cy="720080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Akcja MEN ,,Szkoła pamięta”</a:t>
            </a: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7579568" cy="1368152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,,Z MIŁOŚCI DO OJCZYZNY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…” lokalni bohaterowie walki o niepodległość</a:t>
            </a:r>
            <a:endParaRPr lang="pl-PL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75" y="4725144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8240">
            <a:off x="2388282" y="2708662"/>
            <a:ext cx="2658507" cy="360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556222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4F271C">
                    <a:satMod val="130000"/>
                  </a:srgbClr>
                </a:solidFill>
              </a:rPr>
              <a:t>Z </a:t>
            </a:r>
            <a:r>
              <a:rPr lang="pl-PL" sz="3200" dirty="0">
                <a:solidFill>
                  <a:srgbClr val="4F271C">
                    <a:satMod val="130000"/>
                  </a:srgbClr>
                </a:solidFill>
              </a:rPr>
              <a:t>MIŁOŚCI DO </a:t>
            </a:r>
            <a:r>
              <a:rPr lang="pl-PL" sz="3200" dirty="0" smtClean="0">
                <a:solidFill>
                  <a:srgbClr val="4F271C">
                    <a:satMod val="130000"/>
                  </a:srgbClr>
                </a:solidFill>
              </a:rPr>
              <a:t>OJCZYZNY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Położenie geograficzne</a:t>
            </a: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3891A7"/>
              </a:buClr>
            </a:pPr>
            <a:endParaRPr lang="pl-PL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>
              <a:buClr>
                <a:srgbClr val="3891A7"/>
              </a:buClr>
            </a:pP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 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wędrówką po lesie w </a:t>
            </a:r>
            <a:r>
              <a:rPr lang="pl-PL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Sacałach</a:t>
            </a: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67544" y="1196752"/>
            <a:ext cx="4013016" cy="4104456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pl-PL" sz="2000" dirty="0" smtClean="0"/>
              <a:t>Na terenie gminy Brudzew,                  w powiecie tureckim, województwo wielkopolskie znajduje się kompleks leśny </a:t>
            </a:r>
            <a:r>
              <a:rPr lang="pl-PL" sz="2000" dirty="0" err="1" smtClean="0"/>
              <a:t>Sacały</a:t>
            </a:r>
            <a:r>
              <a:rPr lang="pl-PL" sz="2000" dirty="0" smtClean="0"/>
              <a:t>, na obszarze którego odnaleźć można zbiorową mogiłę  uczestników Powstania </a:t>
            </a:r>
            <a:r>
              <a:rPr lang="pl-PL" sz="2000" dirty="0"/>
              <a:t>S</a:t>
            </a:r>
            <a:r>
              <a:rPr lang="pl-PL" sz="2000" dirty="0" smtClean="0"/>
              <a:t>tyczniowego</a:t>
            </a:r>
            <a:endParaRPr lang="pl-PL" sz="2000" dirty="0"/>
          </a:p>
        </p:txBody>
      </p:sp>
      <p:pic>
        <p:nvPicPr>
          <p:cNvPr id="9218" name="Picture 2" descr="C:\Users\Przedszkole 1\Pictures\Gmina_Brudzew_mapa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1667867" cy="158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88" y="1628800"/>
            <a:ext cx="4048125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488882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Z MIŁOŚCI DO OJCZYZNY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4176464" cy="792088"/>
          </a:xfrm>
        </p:spPr>
        <p:txBody>
          <a:bodyPr>
            <a:normAutofit/>
          </a:bodyPr>
          <a:lstStyle/>
          <a:p>
            <a:pPr marL="118872" lvl="0">
              <a:spcBef>
                <a:spcPts val="0"/>
              </a:spcBef>
              <a:buClr>
                <a:srgbClr val="3891A7"/>
              </a:buClr>
            </a:pP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historii słów kilka </a:t>
            </a: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</a:p>
          <a:p>
            <a:pPr>
              <a:spcBef>
                <a:spcPts val="0"/>
              </a:spcBef>
            </a:pPr>
            <a:endParaRPr lang="pl-PL" sz="24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88024" y="332656"/>
            <a:ext cx="4104456" cy="79208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Powstanie Styczniowe </a:t>
            </a:r>
          </a:p>
          <a:p>
            <a:pPr algn="ctr"/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(1863 – 1864)</a:t>
            </a: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179512" y="1268760"/>
            <a:ext cx="4536504" cy="381642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pl-PL" sz="2000" dirty="0" smtClean="0"/>
              <a:t>Polskie powstanie narodowe przeciwko zaborcy rosyjskiemu wybuchło               22 stycznia 1863 roku i trwało do jesieni 1864 roku.  Miało charakter wojny partyzanckiej, podczas której stoczono ok. 1200 bitew i potyczek. Mimo początkowych sukcesów zakończyło się klęską powstańców, z których kilkadziesiąt tysięcy zginęło,  blisko 1000 stracono,  a ok. 38 tys. skazano na katorgę. </a:t>
            </a:r>
            <a:endParaRPr lang="pl-PL" sz="2000" dirty="0"/>
          </a:p>
        </p:txBody>
      </p:sp>
      <p:pic>
        <p:nvPicPr>
          <p:cNvPr id="2052" name="Picture 4" descr="C:\Users\Przedszkole 1\Pictures\images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816424" cy="3047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14333080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074136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4F271C">
                    <a:satMod val="130000"/>
                  </a:srgbClr>
                </a:solidFill>
              </a:rPr>
              <a:t>Z</a:t>
            </a:r>
            <a:r>
              <a:rPr lang="pl-PL" sz="3200" dirty="0" smtClean="0">
                <a:solidFill>
                  <a:srgbClr val="4F271C">
                    <a:satMod val="130000"/>
                  </a:srgbClr>
                </a:solidFill>
              </a:rPr>
              <a:t> </a:t>
            </a:r>
            <a:r>
              <a:rPr lang="pl-PL" sz="3200" dirty="0">
                <a:solidFill>
                  <a:srgbClr val="4F271C">
                    <a:satMod val="130000"/>
                  </a:srgbClr>
                </a:solidFill>
              </a:rPr>
              <a:t>MIŁOŚCI DO OJCZYZNY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 wydarzyło się</a:t>
            </a: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23360" cy="648072"/>
          </a:xfrm>
        </p:spPr>
        <p:txBody>
          <a:bodyPr>
            <a:normAutofit fontScale="77500" lnSpcReduction="20000"/>
          </a:bodyPr>
          <a:lstStyle/>
          <a:p>
            <a:pPr lvl="0" algn="ctr">
              <a:buClr>
                <a:srgbClr val="3891A7"/>
              </a:buClr>
            </a:pPr>
            <a:endParaRPr lang="pl-PL" sz="2400" b="1" dirty="0" smtClean="0">
              <a:solidFill>
                <a:srgbClr val="4F271C">
                  <a:lumMod val="60000"/>
                  <a:lumOff val="40000"/>
                </a:srgbClr>
              </a:solidFill>
            </a:endParaRPr>
          </a:p>
          <a:p>
            <a:pPr lvl="0" algn="ctr">
              <a:buClr>
                <a:srgbClr val="3891A7"/>
              </a:buClr>
            </a:pPr>
            <a:r>
              <a:rPr lang="pl-PL" sz="3100" b="1" dirty="0" smtClean="0">
                <a:solidFill>
                  <a:srgbClr val="4F271C">
                    <a:lumMod val="60000"/>
                    <a:lumOff val="40000"/>
                  </a:srgbClr>
                </a:solidFill>
              </a:rPr>
              <a:t>w </a:t>
            </a:r>
            <a:r>
              <a:rPr lang="pl-PL" sz="3100" b="1" dirty="0">
                <a:solidFill>
                  <a:srgbClr val="4F271C">
                    <a:lumMod val="60000"/>
                    <a:lumOff val="40000"/>
                  </a:srgbClr>
                </a:solidFill>
              </a:rPr>
              <a:t>lesie </a:t>
            </a:r>
            <a:r>
              <a:rPr lang="pl-PL" sz="3100" b="1" dirty="0" err="1" smtClean="0">
                <a:solidFill>
                  <a:srgbClr val="4F271C">
                    <a:lumMod val="60000"/>
                    <a:lumOff val="40000"/>
                  </a:srgbClr>
                </a:solidFill>
              </a:rPr>
              <a:t>sacalskim</a:t>
            </a:r>
            <a:r>
              <a:rPr lang="pl-PL" sz="3100" b="1" dirty="0" smtClean="0">
                <a:solidFill>
                  <a:srgbClr val="4F271C">
                    <a:lumMod val="60000"/>
                    <a:lumOff val="40000"/>
                  </a:srgbClr>
                </a:solidFill>
              </a:rPr>
              <a:t> ?</a:t>
            </a:r>
            <a:endParaRPr lang="pl-PL" sz="3100" b="1" dirty="0">
              <a:solidFill>
                <a:srgbClr val="4F271C">
                  <a:lumMod val="60000"/>
                  <a:lumOff val="40000"/>
                </a:srgbClr>
              </a:solidFill>
            </a:endParaRPr>
          </a:p>
          <a:p>
            <a:endParaRPr lang="pl-PL" sz="28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11560" y="1196752"/>
            <a:ext cx="3869000" cy="417646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 marL="118872" indent="0" algn="ctr">
              <a:buNone/>
            </a:pPr>
            <a:r>
              <a:rPr lang="pl-PL" sz="2000" dirty="0" smtClean="0">
                <a:solidFill>
                  <a:prstClr val="black"/>
                </a:solidFill>
                <a:ea typeface="+mj-ea"/>
                <a:cs typeface="+mj-cs"/>
              </a:rPr>
              <a:t>Znaczny </a:t>
            </a:r>
            <a:r>
              <a:rPr lang="pl-PL" sz="2000" dirty="0">
                <a:solidFill>
                  <a:prstClr val="black"/>
                </a:solidFill>
                <a:ea typeface="+mj-ea"/>
                <a:cs typeface="+mj-cs"/>
              </a:rPr>
              <a:t>wkład w powstanie włożyło ówczesne województwo kaliskie, na terenie którego stoczono aż 131 potyczek. Czynny udział z bronią w ręku wzięło udział kilka tysięcy ochotników </a:t>
            </a:r>
            <a:r>
              <a:rPr lang="pl-PL" sz="2000" dirty="0" smtClean="0">
                <a:solidFill>
                  <a:prstClr val="black"/>
                </a:solidFill>
                <a:ea typeface="+mj-ea"/>
                <a:cs typeface="+mj-cs"/>
              </a:rPr>
              <a:t>z </a:t>
            </a:r>
            <a:r>
              <a:rPr lang="pl-PL" sz="2000" dirty="0">
                <a:solidFill>
                  <a:prstClr val="black"/>
                </a:solidFill>
                <a:ea typeface="+mj-ea"/>
                <a:cs typeface="+mj-cs"/>
              </a:rPr>
              <a:t>tego województwa. Wśród nich nie zabrakło mieszkańców Brudzewa oraz okolicznych miejscowości. </a:t>
            </a:r>
            <a:r>
              <a:rPr lang="pl-PL" sz="2000" dirty="0">
                <a:solidFill>
                  <a:prstClr val="black"/>
                </a:solidFill>
              </a:rPr>
              <a:t>Ważną rolę w organizacji ugrupowania ,,Białych” odegrali ziemianie: Alfred Kurnatowski z Brudzewa i Józef Kożuchowski </a:t>
            </a:r>
            <a:r>
              <a:rPr lang="pl-PL" sz="2000" dirty="0" smtClean="0">
                <a:solidFill>
                  <a:prstClr val="black"/>
                </a:solidFill>
              </a:rPr>
              <a:t>z </a:t>
            </a:r>
            <a:r>
              <a:rPr lang="pl-PL" sz="2000" dirty="0" err="1" smtClean="0">
                <a:solidFill>
                  <a:prstClr val="black"/>
                </a:solidFill>
              </a:rPr>
              <a:t>Brudzynia</a:t>
            </a:r>
            <a:r>
              <a:rPr lang="pl-PL" sz="2000" dirty="0" smtClean="0">
                <a:solidFill>
                  <a:prstClr val="black"/>
                </a:solidFill>
              </a:rPr>
              <a:t>. </a:t>
            </a:r>
            <a:r>
              <a:rPr lang="pl-PL" sz="1900" dirty="0">
                <a:solidFill>
                  <a:prstClr val="black"/>
                </a:solidFill>
              </a:rPr>
              <a:t>Dużą sympatię względem powstania wykazywał proboszcz parafii Janiszew, ksiądz Franciszek Salezy </a:t>
            </a:r>
            <a:r>
              <a:rPr lang="pl-PL" sz="1900" dirty="0" err="1">
                <a:solidFill>
                  <a:prstClr val="black"/>
                </a:solidFill>
              </a:rPr>
              <a:t>Dobrocki</a:t>
            </a:r>
            <a:r>
              <a:rPr lang="pl-PL" sz="1900" dirty="0">
                <a:solidFill>
                  <a:prstClr val="black"/>
                </a:solidFill>
              </a:rPr>
              <a:t>. </a:t>
            </a:r>
            <a:endParaRPr lang="pl-PL" sz="20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4008" y="1196752"/>
            <a:ext cx="4042792" cy="417646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 marL="118872" indent="0" algn="ctr">
              <a:buNone/>
            </a:pPr>
            <a:r>
              <a:rPr lang="pl-PL" sz="2000" dirty="0" smtClean="0">
                <a:solidFill>
                  <a:prstClr val="black"/>
                </a:solidFill>
                <a:ea typeface="+mj-ea"/>
                <a:cs typeface="+mj-cs"/>
              </a:rPr>
              <a:t>W kompani Kurnatowskiego służyli ochotnicy z pobliskich miejscowości, m. in.: Brudzewa i Cichowa. 20 sierpnia 1863 roku w lesie nieopodal Krwon doszło do walki pomiędzy powstańcami a stacjonującym w pobliżu oddziałem kozaków (Rosjan). Starcie zakończyło się porażką Polaków, a ciała poległych pochowano w zbiorowej mogile w lesie </a:t>
            </a:r>
            <a:r>
              <a:rPr lang="pl-PL" sz="2000" dirty="0" err="1" smtClean="0">
                <a:solidFill>
                  <a:prstClr val="black"/>
                </a:solidFill>
                <a:ea typeface="+mj-ea"/>
                <a:cs typeface="+mj-cs"/>
              </a:rPr>
              <a:t>sacalskim</a:t>
            </a:r>
            <a:r>
              <a:rPr lang="pl-PL" sz="2000" dirty="0" smtClean="0">
                <a:solidFill>
                  <a:prstClr val="black"/>
                </a:solidFill>
                <a:ea typeface="+mj-ea"/>
                <a:cs typeface="+mj-cs"/>
              </a:rPr>
              <a:t>.  Dokumenty historyczne mówią               o 5 zabitych: Wojciechu </a:t>
            </a:r>
            <a:r>
              <a:rPr lang="pl-PL" sz="2000" dirty="0" err="1" smtClean="0">
                <a:solidFill>
                  <a:prstClr val="black"/>
                </a:solidFill>
                <a:ea typeface="+mj-ea"/>
                <a:cs typeface="+mj-cs"/>
              </a:rPr>
              <a:t>Supranowiczu</a:t>
            </a:r>
            <a:r>
              <a:rPr lang="pl-PL" sz="2000" dirty="0" smtClean="0">
                <a:solidFill>
                  <a:prstClr val="black"/>
                </a:solidFill>
                <a:ea typeface="+mj-ea"/>
                <a:cs typeface="+mj-cs"/>
              </a:rPr>
              <a:t>,  Ludwiku Kasińskim lub Kosińskim, nazwiska trzech pozostałych poległych są nieznane.</a:t>
            </a:r>
            <a:r>
              <a:rPr lang="pl-PL" sz="2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l-PL" sz="2000" dirty="0">
                <a:solidFill>
                  <a:prstClr val="black"/>
                </a:solidFill>
                <a:ea typeface="+mj-ea"/>
                <a:cs typeface="+mj-cs"/>
              </a:rPr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63916340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rgbClr val="4F271C">
                    <a:satMod val="130000"/>
                  </a:srgbClr>
                </a:solidFill>
              </a:rPr>
              <a:t>Z</a:t>
            </a:r>
            <a:r>
              <a:rPr lang="pl-PL" sz="3200" dirty="0" smtClean="0">
                <a:solidFill>
                  <a:srgbClr val="4F271C">
                    <a:satMod val="130000"/>
                  </a:srgbClr>
                </a:solidFill>
              </a:rPr>
              <a:t> </a:t>
            </a:r>
            <a:r>
              <a:rPr lang="pl-PL" sz="3200" dirty="0">
                <a:solidFill>
                  <a:srgbClr val="4F271C">
                    <a:satMod val="130000"/>
                  </a:srgbClr>
                </a:solidFill>
              </a:rPr>
              <a:t>MIŁOŚCI DO OJCZYZNY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6632"/>
            <a:ext cx="4023360" cy="792088"/>
          </a:xfrm>
        </p:spPr>
        <p:txBody>
          <a:bodyPr>
            <a:normAutofit/>
          </a:bodyPr>
          <a:lstStyle/>
          <a:p>
            <a:pPr lvl="0" algn="ctr">
              <a:buClr>
                <a:srgbClr val="3891A7"/>
              </a:buClr>
            </a:pP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Pamięci tych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, którzy polegli 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                w 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obronie O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jczyzny</a:t>
            </a:r>
            <a:endParaRPr lang="pl-PL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116632"/>
            <a:ext cx="4023360" cy="792088"/>
          </a:xfrm>
        </p:spPr>
        <p:txBody>
          <a:bodyPr>
            <a:normAutofit fontScale="77500" lnSpcReduction="20000"/>
          </a:bodyPr>
          <a:lstStyle/>
          <a:p>
            <a:pPr algn="ctr"/>
            <a:endParaRPr lang="pl-PL" sz="2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pPr algn="ctr"/>
            <a:r>
              <a:rPr lang="pl-PL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Pomnik </a:t>
            </a:r>
            <a:r>
              <a:rPr lang="pl-PL" sz="2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Powstańców Styczniowych w </a:t>
            </a:r>
            <a:r>
              <a:rPr lang="pl-PL" sz="2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Sacałach</a:t>
            </a:r>
            <a:endParaRPr lang="pl-PL" sz="25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052736"/>
            <a:ext cx="4042792" cy="432048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/>
          <a:p>
            <a:pPr marL="118872" indent="0" algn="ctr">
              <a:buNone/>
            </a:pPr>
            <a:r>
              <a:rPr lang="pl-PL" dirty="0" smtClean="0">
                <a:latin typeface="+mj-lt"/>
              </a:rPr>
              <a:t>Zapomnianą przez lata mogiłę, przywrócił pamięci Władysław Ziemniak, mieszkaniec pobliskiej wsi Posoka. Jego inicjatywę wsparło Towarzystwo Przyjaciół Brudzewa. KWB Adamów sprowadziła głaz, stanowiący podstawę obelisku. A</a:t>
            </a:r>
            <a:r>
              <a:rPr lang="pl-PL" dirty="0" smtClean="0">
                <a:solidFill>
                  <a:srgbClr val="202122"/>
                </a:solidFill>
                <a:latin typeface="+mj-lt"/>
              </a:rPr>
              <a:t>utorem </a:t>
            </a:r>
            <a:r>
              <a:rPr lang="pl-PL" dirty="0">
                <a:solidFill>
                  <a:srgbClr val="202122"/>
                </a:solidFill>
                <a:latin typeface="+mj-lt"/>
              </a:rPr>
              <a:t>projektu pomnika jest dr Stanisław Szymański, zaś </a:t>
            </a:r>
            <a:r>
              <a:rPr lang="pl-PL" dirty="0" smtClean="0">
                <a:solidFill>
                  <a:srgbClr val="202122"/>
                </a:solidFill>
                <a:latin typeface="+mj-lt"/>
              </a:rPr>
              <a:t>płaskorzeźbę wykonał Wojciech Opas</a:t>
            </a:r>
            <a:r>
              <a:rPr lang="pl-PL" dirty="0">
                <a:solidFill>
                  <a:srgbClr val="202122"/>
                </a:solidFill>
                <a:latin typeface="+mj-lt"/>
              </a:rPr>
              <a:t>. </a:t>
            </a:r>
            <a:r>
              <a:rPr lang="pl-PL" dirty="0" smtClean="0">
                <a:solidFill>
                  <a:srgbClr val="202122"/>
                </a:solidFill>
                <a:latin typeface="+mj-lt"/>
              </a:rPr>
              <a:t>Uroczyste odsłonięcie obelisku miało miejsce  11 listopada 2003 roku. Co </a:t>
            </a:r>
            <a:r>
              <a:rPr lang="pl-PL" dirty="0">
                <a:solidFill>
                  <a:srgbClr val="202122"/>
                </a:solidFill>
                <a:latin typeface="+mj-lt"/>
              </a:rPr>
              <a:t>roku,  </a:t>
            </a:r>
            <a:r>
              <a:rPr lang="pl-PL" dirty="0" smtClean="0">
                <a:solidFill>
                  <a:srgbClr val="202122"/>
                </a:solidFill>
                <a:latin typeface="+mj-lt"/>
              </a:rPr>
              <a:t>w dniu                </a:t>
            </a:r>
            <a:r>
              <a:rPr lang="pl-PL" dirty="0" smtClean="0">
                <a:latin typeface="+mj-lt"/>
              </a:rPr>
              <a:t>11 </a:t>
            </a:r>
            <a:r>
              <a:rPr lang="pl-PL" dirty="0">
                <a:latin typeface="+mj-lt"/>
              </a:rPr>
              <a:t>listopada</a:t>
            </a:r>
            <a:r>
              <a:rPr lang="pl-PL" dirty="0">
                <a:solidFill>
                  <a:srgbClr val="202122"/>
                </a:solidFill>
                <a:latin typeface="+mj-lt"/>
              </a:rPr>
              <a:t>, pod pomnikiem odprawiana jest uroczysta msza święta w intencji </a:t>
            </a:r>
            <a:r>
              <a:rPr lang="pl-PL" dirty="0" smtClean="0">
                <a:solidFill>
                  <a:srgbClr val="202122"/>
                </a:solidFill>
                <a:latin typeface="+mj-lt"/>
              </a:rPr>
              <a:t>Ojczyzny.</a:t>
            </a:r>
            <a:r>
              <a:rPr lang="pl-PL" dirty="0" smtClean="0">
                <a:latin typeface="+mj-lt"/>
              </a:rPr>
              <a:t> </a:t>
            </a:r>
            <a:endParaRPr lang="pl-PL" dirty="0">
              <a:latin typeface="+mj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70" y="1076473"/>
            <a:ext cx="3176154" cy="4234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43049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solidFill>
                  <a:srgbClr val="4F271C">
                    <a:satMod val="130000"/>
                  </a:srgbClr>
                </a:solidFill>
              </a:rPr>
              <a:t>Z MIŁOŚCI DO OJCZYZNY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84712" cy="792088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,,Gloria </a:t>
            </a:r>
            <a:r>
              <a:rPr lang="pl-PL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victis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</a:t>
            </a:r>
            <a:endParaRPr lang="pl-PL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260648"/>
            <a:ext cx="4023360" cy="792088"/>
          </a:xfrm>
        </p:spPr>
        <p:txBody>
          <a:bodyPr>
            <a:normAutofit fontScale="85000" lnSpcReduction="20000"/>
          </a:bodyPr>
          <a:lstStyle/>
          <a:p>
            <a:pPr lvl="0" algn="ctr">
              <a:buClr>
                <a:srgbClr val="3891A7"/>
              </a:buClr>
            </a:pPr>
            <a:endParaRPr lang="pl-PL" b="1" dirty="0" smtClean="0">
              <a:solidFill>
                <a:srgbClr val="4F271C">
                  <a:lumMod val="60000"/>
                  <a:lumOff val="40000"/>
                </a:srgbClr>
              </a:solidFill>
            </a:endParaRPr>
          </a:p>
          <a:p>
            <a:pPr lvl="0" algn="ctr">
              <a:buClr>
                <a:srgbClr val="3891A7"/>
              </a:buClr>
            </a:pPr>
            <a:r>
              <a:rPr lang="pl-PL" sz="2200" b="1" dirty="0" smtClean="0">
                <a:solidFill>
                  <a:srgbClr val="4F271C">
                    <a:lumMod val="60000"/>
                    <a:lumOff val="40000"/>
                  </a:srgbClr>
                </a:solidFill>
              </a:rPr>
              <a:t>Obchody </a:t>
            </a:r>
            <a:r>
              <a:rPr lang="pl-PL" sz="2200" b="1" dirty="0">
                <a:solidFill>
                  <a:srgbClr val="4F271C">
                    <a:lumMod val="60000"/>
                    <a:lumOff val="40000"/>
                  </a:srgbClr>
                </a:solidFill>
              </a:rPr>
              <a:t>uroczystości </a:t>
            </a:r>
            <a:r>
              <a:rPr lang="pl-PL" sz="2200" b="1" dirty="0" smtClean="0">
                <a:solidFill>
                  <a:srgbClr val="4F271C">
                    <a:lumMod val="60000"/>
                    <a:lumOff val="40000"/>
                  </a:srgbClr>
                </a:solidFill>
              </a:rPr>
              <a:t>                       11 </a:t>
            </a:r>
            <a:r>
              <a:rPr lang="pl-PL" sz="2200" b="1" dirty="0">
                <a:solidFill>
                  <a:srgbClr val="4F271C">
                    <a:lumMod val="60000"/>
                    <a:lumOff val="40000"/>
                  </a:srgbClr>
                </a:solidFill>
              </a:rPr>
              <a:t>listopada pod pomnikiem </a:t>
            </a:r>
          </a:p>
          <a:p>
            <a:endParaRPr lang="pl-PL" sz="22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88024" y="1772816"/>
            <a:ext cx="3898776" cy="258416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Przedszkole 1\Pictures\Image_3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936489" cy="2626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Przedszkole 1\Pictures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868688" cy="2584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73599118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solidFill>
                  <a:srgbClr val="4F271C">
                    <a:satMod val="130000"/>
                  </a:srgbClr>
                </a:solidFill>
              </a:rPr>
              <a:t>Z MIŁOŚCI DO OJCZYZNY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Pamiętamy </a:t>
            </a: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13016" cy="1300522"/>
          </a:xfrm>
        </p:spPr>
        <p:txBody>
          <a:bodyPr>
            <a:normAutofit/>
          </a:bodyPr>
          <a:lstStyle/>
          <a:p>
            <a:pPr algn="ctr"/>
            <a:endParaRPr lang="pl-PL" dirty="0"/>
          </a:p>
        </p:txBody>
      </p:sp>
      <p:pic>
        <p:nvPicPr>
          <p:cNvPr id="1032" name="Picture 8" descr="H:\SZKOŁA 2020-2021\Szkoła pamięta\zdjęcia\IMG_20201027_2143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18" y="2060848"/>
            <a:ext cx="412846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65" y="332657"/>
            <a:ext cx="3721967" cy="13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:\SZKOŁA 2020-2021\Szkoła pamięta\zdjęcia\IMG_20201027_214539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7031"/>
            <a:ext cx="2645568" cy="352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38499734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205006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>
                <a:effectLst/>
              </a:rPr>
              <a:t>W prezentacji wykorzystano materiały zgromadzone i opracowane przez Towarzystwo Przyjaciół Brudzewa oraz </a:t>
            </a:r>
            <a:r>
              <a:rPr lang="pl-PL" sz="2000" dirty="0" smtClean="0">
                <a:effectLst/>
              </a:rPr>
              <a:t>zdjęcia z </a:t>
            </a:r>
            <a:r>
              <a:rPr lang="pl-PL" sz="2000" smtClean="0">
                <a:effectLst/>
              </a:rPr>
              <a:t>prywatnego archiwum.</a:t>
            </a:r>
            <a:endParaRPr lang="pl-PL" sz="2000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2636912"/>
            <a:ext cx="7406640" cy="864096"/>
          </a:xfrm>
        </p:spPr>
        <p:txBody>
          <a:bodyPr>
            <a:normAutofit/>
          </a:bodyPr>
          <a:lstStyle/>
          <a:p>
            <a:r>
              <a:rPr lang="pl-PL" dirty="0" smtClean="0"/>
              <a:t> </a:t>
            </a:r>
            <a:endParaRPr lang="pl-PL" dirty="0"/>
          </a:p>
          <a:p>
            <a:r>
              <a:rPr lang="pl-PL" sz="2000" dirty="0" smtClean="0"/>
              <a:t>					Ewa Dyrtkowska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38287851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389</TotalTime>
  <Words>428</Words>
  <Application>Microsoft Office PowerPoint</Application>
  <PresentationFormat>Pokaz na ekranie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Przesilenie</vt:lpstr>
      <vt:lpstr>Akcja MEN ,,Szkoła pamięta”</vt:lpstr>
      <vt:lpstr>Z MIŁOŚCI DO OJCZYZNY</vt:lpstr>
      <vt:lpstr>Z MIŁOŚCI DO OJCZYZNY</vt:lpstr>
      <vt:lpstr>Z MIŁOŚCI DO OJCZYZNY</vt:lpstr>
      <vt:lpstr>Z MIŁOŚCI DO OJCZYZNY</vt:lpstr>
      <vt:lpstr>Z MIŁOŚCI DO OJCZYZNY</vt:lpstr>
      <vt:lpstr>Z MIŁOŚCI DO OJCZYZNY</vt:lpstr>
      <vt:lpstr>W prezentacji wykorzystano materiały zgromadzone i opracowane przez Towarzystwo Przyjaciół Brudzewa oraz zdjęcia z prywatnego archiwum.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pamięta</dc:title>
  <dc:creator>Przedszkole 1</dc:creator>
  <cp:lastModifiedBy>Przedszkole 1</cp:lastModifiedBy>
  <cp:revision>66</cp:revision>
  <dcterms:created xsi:type="dcterms:W3CDTF">2020-10-27T17:40:25Z</dcterms:created>
  <dcterms:modified xsi:type="dcterms:W3CDTF">2020-10-29T19:18:08Z</dcterms:modified>
</cp:coreProperties>
</file>